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30" d="100"/>
          <a:sy n="130" d="100"/>
        </p:scale>
        <p:origin x="738" y="-16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2ACA9-2D11-42CC-AF8D-ABD3CEE3A16C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5A3E3-0DE1-46C5-91F9-44A6FFB6D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2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2ACA9-2D11-42CC-AF8D-ABD3CEE3A16C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5A3E3-0DE1-46C5-91F9-44A6FFB6D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28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2ACA9-2D11-42CC-AF8D-ABD3CEE3A16C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5A3E3-0DE1-46C5-91F9-44A6FFB6D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73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2ACA9-2D11-42CC-AF8D-ABD3CEE3A16C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5A3E3-0DE1-46C5-91F9-44A6FFB6D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2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2ACA9-2D11-42CC-AF8D-ABD3CEE3A16C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5A3E3-0DE1-46C5-91F9-44A6FFB6D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89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2ACA9-2D11-42CC-AF8D-ABD3CEE3A16C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5A3E3-0DE1-46C5-91F9-44A6FFB6D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50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2ACA9-2D11-42CC-AF8D-ABD3CEE3A16C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5A3E3-0DE1-46C5-91F9-44A6FFB6D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21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2ACA9-2D11-42CC-AF8D-ABD3CEE3A16C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5A3E3-0DE1-46C5-91F9-44A6FFB6D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9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2ACA9-2D11-42CC-AF8D-ABD3CEE3A16C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5A3E3-0DE1-46C5-91F9-44A6FFB6D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4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2ACA9-2D11-42CC-AF8D-ABD3CEE3A16C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5A3E3-0DE1-46C5-91F9-44A6FFB6D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8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2ACA9-2D11-42CC-AF8D-ABD3CEE3A16C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5A3E3-0DE1-46C5-91F9-44A6FFB6D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1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2ACA9-2D11-42CC-AF8D-ABD3CEE3A16C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5A3E3-0DE1-46C5-91F9-44A6FFB6D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1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image" Target="../media/image13.png"/><Relationship Id="rId21" Type="http://schemas.openxmlformats.org/officeDocument/2006/relationships/image" Target="../media/image31.jpe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image" Target="../media/image12.png"/><Relationship Id="rId16" Type="http://schemas.openxmlformats.org/officeDocument/2006/relationships/image" Target="../media/image26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23" Type="http://schemas.openxmlformats.org/officeDocument/2006/relationships/image" Target="../media/image6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jpeg"/><Relationship Id="rId2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8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jpg"/><Relationship Id="rId5" Type="http://schemas.openxmlformats.org/officeDocument/2006/relationships/image" Target="../media/image21.png"/><Relationship Id="rId10" Type="http://schemas.openxmlformats.org/officeDocument/2006/relationships/image" Target="../media/image35.png"/><Relationship Id="rId4" Type="http://schemas.openxmlformats.org/officeDocument/2006/relationships/image" Target="../media/image16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DB86D87-15B2-44E5-983B-84423DB34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945" y="844028"/>
            <a:ext cx="2010681" cy="13352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C9D4B6-EAD3-4BD5-A9CB-8ADB5765F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49" y="857496"/>
            <a:ext cx="2477696" cy="13352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5AC3BA-F4CE-4FEB-8EE3-79DBC887E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28" y="5266450"/>
            <a:ext cx="7404743" cy="45053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D5E4D43-2F82-45FC-AD64-F2D49C41E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916491" y="1771846"/>
            <a:ext cx="2118702" cy="459304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6973C0F-0EB5-4536-BC64-C2FB471E9415}"/>
              </a:ext>
            </a:extLst>
          </p:cNvPr>
          <p:cNvSpPr txBox="1"/>
          <p:nvPr/>
        </p:nvSpPr>
        <p:spPr>
          <a:xfrm>
            <a:off x="1090853" y="45339"/>
            <a:ext cx="5769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Dallas Youth Garden 2021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3DF3DA-1D23-40B5-9885-AF69C84CD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364" y="3009016"/>
            <a:ext cx="1405727" cy="21187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E9BBF2-4F4E-41E7-99B2-9891D5F0B1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829" y="3009016"/>
            <a:ext cx="1543827" cy="211870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D5BADB8-5AE5-4E8E-88CF-0AD9ED9695D9}"/>
              </a:ext>
            </a:extLst>
          </p:cNvPr>
          <p:cNvSpPr txBox="1"/>
          <p:nvPr/>
        </p:nvSpPr>
        <p:spPr>
          <a:xfrm>
            <a:off x="509540" y="2285510"/>
            <a:ext cx="6932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10 Interns – Over 4100 Pounds Donated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6C3D3CD-5140-4FD0-9B2A-820AFCE887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2626" y="842036"/>
            <a:ext cx="1000234" cy="133521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2612324-0608-468D-AFCF-F2C7F1E6D3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563" y="857496"/>
            <a:ext cx="1122124" cy="131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86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C9FD26-CA48-48F2-B815-B58213088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63" y="352885"/>
            <a:ext cx="6962274" cy="3883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5E9FF5-C833-4B85-82D4-38AC9ACB5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63" y="4382288"/>
            <a:ext cx="6962274" cy="2573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BB2651-8552-43D3-9771-1A0EB423E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63" y="7102236"/>
            <a:ext cx="6957249" cy="244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31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D9D55D1-4FE7-4A25-AA95-1C6A52EAA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046" y="3064370"/>
            <a:ext cx="4543570" cy="53161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25C549-1947-432F-A2E1-3C20EEAE1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42" y="5395809"/>
            <a:ext cx="864351" cy="1595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D6E9B4-9742-4F08-9B55-591ED776A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729" y="7895906"/>
            <a:ext cx="1786177" cy="1595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8113EC-393E-4146-8728-5D338FA75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43" y="6949445"/>
            <a:ext cx="1022482" cy="1595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C1617B-726D-4C33-BCE3-0BF240DD4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874" y="4660187"/>
            <a:ext cx="1164463" cy="15958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B1DB4D-7DF9-4EE1-A176-AED6E386F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5822" y="3174947"/>
            <a:ext cx="864351" cy="16542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3610E1-B7DE-4816-A18C-19964CFAAB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068" y="3382809"/>
            <a:ext cx="1162585" cy="1929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30F0539-4EB2-43C3-BBF0-974A22FAB0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2303" y="6554859"/>
            <a:ext cx="1222291" cy="15958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8B0DF3-4A3A-4EC2-9850-AF4BED08FD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7672" y="8326580"/>
            <a:ext cx="1000069" cy="16833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8219B4-2472-49B7-BEC8-59FBE34DA2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661" y="8231874"/>
            <a:ext cx="1355328" cy="1693864"/>
          </a:xfrm>
          <a:prstGeom prst="rect">
            <a:avLst/>
          </a:prstGeom>
        </p:spPr>
      </p:pic>
      <p:pic>
        <p:nvPicPr>
          <p:cNvPr id="5130" name="Picture 20">
            <a:extLst>
              <a:ext uri="{FF2B5EF4-FFF2-40B4-BE49-F238E27FC236}">
                <a16:creationId xmlns:a16="http://schemas.microsoft.com/office/drawing/2014/main" id="{0746C210-4A92-42E0-9407-87DDAC1A9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05" y="1917049"/>
            <a:ext cx="1109098" cy="15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3">
            <a:extLst>
              <a:ext uri="{FF2B5EF4-FFF2-40B4-BE49-F238E27FC236}">
                <a16:creationId xmlns:a16="http://schemas.microsoft.com/office/drawing/2014/main" id="{C8655D62-AFDF-4EF7-BA02-9DB3B4767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00" y="328795"/>
            <a:ext cx="1136482" cy="162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>
            <a:extLst>
              <a:ext uri="{FF2B5EF4-FFF2-40B4-BE49-F238E27FC236}">
                <a16:creationId xmlns:a16="http://schemas.microsoft.com/office/drawing/2014/main" id="{5A2E1D72-A080-40EE-9EAC-2995BD1BA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25" y="1700461"/>
            <a:ext cx="1515458" cy="159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">
            <a:extLst>
              <a:ext uri="{FF2B5EF4-FFF2-40B4-BE49-F238E27FC236}">
                <a16:creationId xmlns:a16="http://schemas.microsoft.com/office/drawing/2014/main" id="{0C23BE9C-5F07-4D6A-B700-EB668A9CB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495" y="1620838"/>
            <a:ext cx="1266361" cy="168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6">
            <a:extLst>
              <a:ext uri="{FF2B5EF4-FFF2-40B4-BE49-F238E27FC236}">
                <a16:creationId xmlns:a16="http://schemas.microsoft.com/office/drawing/2014/main" id="{3192B08E-E8F0-4FD7-B3B3-8E5B9EAD2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925" y="154471"/>
            <a:ext cx="1329129" cy="153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>
            <a:extLst>
              <a:ext uri="{FF2B5EF4-FFF2-40B4-BE49-F238E27FC236}">
                <a16:creationId xmlns:a16="http://schemas.microsoft.com/office/drawing/2014/main" id="{6F77ADA9-1D5C-4727-8497-BC185DA11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741" y="69944"/>
            <a:ext cx="1164463" cy="165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6">
            <a:extLst>
              <a:ext uri="{FF2B5EF4-FFF2-40B4-BE49-F238E27FC236}">
                <a16:creationId xmlns:a16="http://schemas.microsoft.com/office/drawing/2014/main" id="{A6081405-7F09-416F-AE20-A5D5AAA2D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474" y="1542440"/>
            <a:ext cx="1288452" cy="164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2">
            <a:extLst>
              <a:ext uri="{FF2B5EF4-FFF2-40B4-BE49-F238E27FC236}">
                <a16:creationId xmlns:a16="http://schemas.microsoft.com/office/drawing/2014/main" id="{547745DE-3C5C-4000-85DA-7B362D2C8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18" y="99155"/>
            <a:ext cx="1111608" cy="15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4">
            <a:extLst>
              <a:ext uri="{FF2B5EF4-FFF2-40B4-BE49-F238E27FC236}">
                <a16:creationId xmlns:a16="http://schemas.microsoft.com/office/drawing/2014/main" id="{088DF21A-A470-47E2-83DB-BD9C34ABF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437" y="171959"/>
            <a:ext cx="1262673" cy="145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8">
            <a:extLst>
              <a:ext uri="{FF2B5EF4-FFF2-40B4-BE49-F238E27FC236}">
                <a16:creationId xmlns:a16="http://schemas.microsoft.com/office/drawing/2014/main" id="{B8A1E3E0-897F-49CA-94CC-B9C440C74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354" y="1597972"/>
            <a:ext cx="1319771" cy="15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97EBA5-AD6D-4ED4-9EC0-29F2B721ACA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82048" y="8168118"/>
            <a:ext cx="1242799" cy="1873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4E6D2-8CF5-4690-AE37-94914FF1C82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5768" y="8281056"/>
            <a:ext cx="1162585" cy="1595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7E4654-3C6F-48C5-BD10-478C5ABD0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481" y="2027586"/>
            <a:ext cx="951672" cy="1579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747EEB-AF4A-45D1-A124-C472A101B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951" y="4973887"/>
            <a:ext cx="821374" cy="1516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667D56-D158-4D08-A79F-AF2B24B6F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521" y="4886215"/>
            <a:ext cx="1106562" cy="1516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D516D-0BC4-4979-A025-D87E8E36B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2555" y="3583209"/>
            <a:ext cx="1094073" cy="1367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285BF2-2B62-4D78-8D43-D37E160378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950" y="3597515"/>
            <a:ext cx="1111368" cy="13490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4FC6DB-9768-412C-B630-57DD8919E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0569" y="2028261"/>
            <a:ext cx="999693" cy="16201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4E2758-E676-4304-AC80-A1B3495586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890" y="2059156"/>
            <a:ext cx="999693" cy="1560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654940-2791-43CA-8E38-05649DCA19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0569" y="4987796"/>
            <a:ext cx="912252" cy="15352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2E85CA-99AF-4E78-A0D1-D4104CF83F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4862" y="2028261"/>
            <a:ext cx="865707" cy="16521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13A570-C2C0-48B0-9FA3-8C59201C61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51" y="4946535"/>
            <a:ext cx="1035077" cy="13801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E46B9D-33D2-469D-A485-F2CB1C3D51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4187" y="3646025"/>
            <a:ext cx="1070695" cy="1367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08EBB7D-398B-4C26-8A71-9E7D28BD96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1748918" y="3917420"/>
            <a:ext cx="1367352" cy="77132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D0AC9DB-0814-4024-8638-38427E19AF57}"/>
              </a:ext>
            </a:extLst>
          </p:cNvPr>
          <p:cNvSpPr/>
          <p:nvPr/>
        </p:nvSpPr>
        <p:spPr>
          <a:xfrm>
            <a:off x="2038583" y="3619406"/>
            <a:ext cx="1734238" cy="138010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76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1667</TotalTime>
  <Words>11</Words>
  <Application>Microsoft Office PowerPoint</Application>
  <PresentationFormat>Custom</PresentationFormat>
  <Paragraphs>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 Anderson</dc:creator>
  <cp:lastModifiedBy>Dean Anderson</cp:lastModifiedBy>
  <cp:revision>3</cp:revision>
  <dcterms:created xsi:type="dcterms:W3CDTF">2021-11-06T19:35:22Z</dcterms:created>
  <dcterms:modified xsi:type="dcterms:W3CDTF">2021-11-24T23:22:28Z</dcterms:modified>
</cp:coreProperties>
</file>