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0" d="100"/>
          <a:sy n="140" d="100"/>
        </p:scale>
        <p:origin x="162" y="-330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6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3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3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2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6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0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3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8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3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1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1E11-33E2-4A45-ADD8-A9D981A91F4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66CC-1D87-4AC5-8408-118ABE5F3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0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6058" y="979714"/>
            <a:ext cx="4540393" cy="1422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Rows: 1 Zucchini  1 Flower – 1 Tomato – 1 squash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least 16 </a:t>
            </a:r>
            <a:r>
              <a:rPr lang="en-US" sz="943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rows (end of two rows could be used for one experiment each)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943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 is a flower (Zinnia or Marigold)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more than 2 rows of flowers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at least 3 Companion Plantings AND Avoid Non-Companions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no more than 2 of the same variety  per garden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Harvest something in July, August, September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copy the sample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15" y="3993015"/>
            <a:ext cx="5853113" cy="3529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628" y="87086"/>
            <a:ext cx="3382963" cy="3529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5" y="2917371"/>
            <a:ext cx="2536912" cy="412554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0"/>
            <a:ext cx="3794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Dallas Youth Garden Plan – Guide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429" y="424544"/>
            <a:ext cx="3218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plan contains four parts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4343" y="2405742"/>
            <a:ext cx="2583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 Plan Rules to Follow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51914" y="3581398"/>
            <a:ext cx="2494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2. Variety Work Sheet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12772" y="7162799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3. Map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058" y="7021284"/>
            <a:ext cx="1513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4. Questions</a:t>
            </a:r>
          </a:p>
        </p:txBody>
      </p:sp>
    </p:spTree>
    <p:extLst>
      <p:ext uri="{BB962C8B-B14F-4D97-AF65-F5344CB8AC3E}">
        <p14:creationId xmlns:p14="http://schemas.microsoft.com/office/powerpoint/2010/main" val="282246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609600"/>
            <a:ext cx="4371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First Row: Pick a flower (your first row)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7010400" cy="87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371600" y="1676400"/>
            <a:ext cx="457200" cy="4572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905000" y="2057400"/>
            <a:ext cx="508000" cy="4127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35100" y="2451100"/>
            <a:ext cx="148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 box in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18288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390900" y="1930400"/>
            <a:ext cx="482600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98900" y="2266950"/>
            <a:ext cx="1925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row width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800"/>
            <a:ext cx="990600" cy="435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2819400" y="3200400"/>
            <a:ext cx="0" cy="39624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895600" y="3505200"/>
            <a:ext cx="304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667000" y="4800600"/>
            <a:ext cx="304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76600" y="3810000"/>
            <a:ext cx="5806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line for row (2 foot wide as each box is one foot)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221514" y="4255486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Zinnia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5105400"/>
            <a:ext cx="1303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 Row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18007" y="6349959"/>
            <a:ext cx="4540393" cy="142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Rows: 1 Zucchini  1 Flower – 1 Tomato – 1 squash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least 16 </a:t>
            </a:r>
            <a:r>
              <a:rPr lang="en-US" sz="943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rows (end of two rows could be used for one experiment each)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943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 is a flower (Zinnia or Marigold)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more than 2 rows of flowers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at least 3 Companion Plantings AND Avoid Non-Companions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no more than 2 of the same variety  per garden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Harvest something in July, August, September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copy the sample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554327" y="6723339"/>
            <a:ext cx="5334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632307" y="6992216"/>
            <a:ext cx="925286" cy="1306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72080" y="6997065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095500" y="6686550"/>
            <a:ext cx="533400" cy="3714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2900" y="5791199"/>
            <a:ext cx="1914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short line where your row will be planted</a:t>
            </a:r>
          </a:p>
        </p:txBody>
      </p:sp>
    </p:spTree>
    <p:extLst>
      <p:ext uri="{BB962C8B-B14F-4D97-AF65-F5344CB8AC3E}">
        <p14:creationId xmlns:p14="http://schemas.microsoft.com/office/powerpoint/2010/main" val="168860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71775"/>
            <a:ext cx="1676400" cy="4581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52400"/>
            <a:ext cx="5084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Second Row: Pick a companion plant to zinnia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85800"/>
            <a:ext cx="7010400" cy="87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00200" y="2590800"/>
            <a:ext cx="148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 box in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12192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24200" y="2590800"/>
            <a:ext cx="1925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row width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438400" y="3152775"/>
            <a:ext cx="0" cy="39624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124200" y="3381375"/>
            <a:ext cx="685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561493" y="7337915"/>
            <a:ext cx="1184030" cy="28208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48100" y="3733800"/>
            <a:ext cx="5806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line for row (4 foot wide as each box is one foot)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1840514" y="4741261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Zinnia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90950" y="4991100"/>
            <a:ext cx="1303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 Row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69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600200" y="19812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352800" y="2286000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715000" y="990600"/>
            <a:ext cx="1524000" cy="6858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828800"/>
            <a:ext cx="457200" cy="3810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86200" y="1828800"/>
            <a:ext cx="990600" cy="3810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05400" y="2438400"/>
            <a:ext cx="1575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Month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752600" y="2133600"/>
            <a:ext cx="304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876800" y="2133600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48000" y="3152775"/>
            <a:ext cx="0" cy="39624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2299278" y="4587297"/>
            <a:ext cx="983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Tomato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19500" y="5848350"/>
            <a:ext cx="5628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 in Border as this is a companion plant (1</a:t>
            </a:r>
            <a:r>
              <a:rPr lang="en-US" baseline="30000" dirty="0"/>
              <a:t>st</a:t>
            </a:r>
            <a:r>
              <a:rPr lang="en-US" dirty="0"/>
              <a:t> of 3)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2971800" y="4676775"/>
            <a:ext cx="5334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18007" y="6349959"/>
            <a:ext cx="4540393" cy="142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Rows: 1 Zucchini  1 Flower – 1 Tomato – 1 squash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least 16 </a:t>
            </a:r>
            <a:r>
              <a:rPr lang="en-US" sz="943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rows (end of two rows could be used for one experiment each)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943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 is a flower (Zinnia or Marigold)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more than 2 rows of flowers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at least 3 Companion Plantings AND Avoid Non-Companions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no more than 2 of the same variety  per garden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Harvest something in July, August, September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copy the sample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163927" y="6710639"/>
            <a:ext cx="5334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486507" y="7569200"/>
            <a:ext cx="584343" cy="75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317750" y="7223125"/>
            <a:ext cx="254000" cy="57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349857" y="7283450"/>
            <a:ext cx="584343" cy="75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12182" y="7031160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61089" y="7005515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664677" y="6342185"/>
            <a:ext cx="931985" cy="6916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0338" y="5368435"/>
            <a:ext cx="1914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short line where your row will be planted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3727938" y="6277708"/>
            <a:ext cx="216877" cy="133056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7162800" y="1676400"/>
            <a:ext cx="571500" cy="7493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416800" y="2451100"/>
            <a:ext cx="206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Companion</a:t>
            </a:r>
          </a:p>
        </p:txBody>
      </p:sp>
    </p:spTree>
    <p:extLst>
      <p:ext uri="{BB962C8B-B14F-4D97-AF65-F5344CB8AC3E}">
        <p14:creationId xmlns:p14="http://schemas.microsoft.com/office/powerpoint/2010/main" val="366743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642" y="1571381"/>
            <a:ext cx="6553554" cy="41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71775"/>
            <a:ext cx="1676400" cy="4581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52400"/>
            <a:ext cx="4983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Third Row: Pick a companion plant to tomato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59523" y="2409092"/>
            <a:ext cx="148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 box in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0076" y="2409093"/>
            <a:ext cx="1925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row width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438400" y="3152775"/>
            <a:ext cx="0" cy="39624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546230" y="3281728"/>
            <a:ext cx="685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130062" y="7350369"/>
            <a:ext cx="621323" cy="2403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48100" y="3733800"/>
            <a:ext cx="5806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Draw line for row (3 foot wide as each box is one foot)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1840514" y="4741261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Zinnia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519" y="4991100"/>
            <a:ext cx="1303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 Row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261" y="984738"/>
            <a:ext cx="669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430215" y="1717430"/>
            <a:ext cx="117231" cy="134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165231" y="2016369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63662" y="849923"/>
            <a:ext cx="1852246" cy="6858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07677" y="1629508"/>
            <a:ext cx="457200" cy="3810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681046" y="1606062"/>
            <a:ext cx="990600" cy="3810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88169" y="2110154"/>
            <a:ext cx="1575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Month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547446" y="1910862"/>
            <a:ext cx="304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642338" y="1916723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48000" y="3152775"/>
            <a:ext cx="0" cy="39624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2299278" y="4587297"/>
            <a:ext cx="983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Tomato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19500" y="5848350"/>
            <a:ext cx="5774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 in Border as this is a companion plant (2nd of 3)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3452447" y="4770560"/>
            <a:ext cx="5334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18007" y="6349959"/>
            <a:ext cx="4540393" cy="142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Rows: 1 Zucchini  1 Flower – 1 Tomato – 1 squash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least 16 </a:t>
            </a:r>
            <a:r>
              <a:rPr lang="en-US" sz="943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rows (end of two rows could be used for one experiment each)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943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 is a flower (Zinnia or Marigold)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more than 2 rows of flowers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at least 3 Companion Plantings AND Avoid Non-Companions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no more than 2 of the same variety  per garden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Harvest something in July, August, September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copy the sample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163927" y="6710639"/>
            <a:ext cx="5334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486507" y="7569200"/>
            <a:ext cx="584343" cy="75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317750" y="7223125"/>
            <a:ext cx="254000" cy="57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349857" y="7283450"/>
            <a:ext cx="584343" cy="75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12182" y="7031160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61089" y="7005515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770185" y="6230816"/>
            <a:ext cx="1365738" cy="84406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0338" y="5368435"/>
            <a:ext cx="1914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short line where your row will be planted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3727938" y="6277708"/>
            <a:ext cx="216877" cy="133056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81754" y="3117606"/>
            <a:ext cx="0" cy="39624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716227" y="4663497"/>
            <a:ext cx="1098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Cabbage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3233860" y="7019437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921488" y="7240709"/>
            <a:ext cx="254000" cy="57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7058615" y="7582642"/>
            <a:ext cx="297616" cy="21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7010400" y="1409700"/>
            <a:ext cx="571500" cy="7493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264400" y="2184400"/>
            <a:ext cx="2064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Companion</a:t>
            </a:r>
          </a:p>
        </p:txBody>
      </p:sp>
    </p:spTree>
    <p:extLst>
      <p:ext uri="{BB962C8B-B14F-4D97-AF65-F5344CB8AC3E}">
        <p14:creationId xmlns:p14="http://schemas.microsoft.com/office/powerpoint/2010/main" val="294851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651124"/>
            <a:ext cx="2815590" cy="484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576388"/>
            <a:ext cx="65454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176" y="970248"/>
            <a:ext cx="6553554" cy="41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52400"/>
            <a:ext cx="5155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Fourth Row: Pick a companion plan to cabbage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59523" y="2409092"/>
            <a:ext cx="148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 box in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0076" y="2409093"/>
            <a:ext cx="1925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row width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004060" y="3053715"/>
            <a:ext cx="15240" cy="424624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911990" y="3228388"/>
            <a:ext cx="685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198643" y="7472289"/>
            <a:ext cx="1060937" cy="1705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92980" y="3398520"/>
            <a:ext cx="4869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line for row (4 foot wide as each box is one foot)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1429035" y="4588861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Zinnia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37599" y="4975860"/>
            <a:ext cx="1303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Label Row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75089" y="1694570"/>
            <a:ext cx="117231" cy="134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165231" y="2016369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680982" y="1546859"/>
            <a:ext cx="1266678" cy="369863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83877" y="1560928"/>
            <a:ext cx="457200" cy="3810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673426" y="1560342"/>
            <a:ext cx="990600" cy="3810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88169" y="2110154"/>
            <a:ext cx="1575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Month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547446" y="1910862"/>
            <a:ext cx="3048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642338" y="1916723"/>
            <a:ext cx="3048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51760" y="3061335"/>
            <a:ext cx="7620" cy="421576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1803978" y="4655877"/>
            <a:ext cx="983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Tomato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84320" y="5825490"/>
            <a:ext cx="4792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companion (but avoided </a:t>
            </a:r>
            <a:r>
              <a:rPr lang="en-US" dirty="0" err="1"/>
              <a:t>noncompanion</a:t>
            </a:r>
            <a:r>
              <a:rPr lang="en-US" dirty="0"/>
              <a:t>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3597227" y="4823900"/>
            <a:ext cx="5334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18007" y="6349959"/>
            <a:ext cx="4540393" cy="142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Rows: 1 Zucchini  1 Flower – 1 Tomato – 1 squash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least 16 </a:t>
            </a:r>
            <a:r>
              <a:rPr lang="en-US" sz="943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rows (end of two rows could be used for one experiment each)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943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 is a flower (Zinnia or Marigold)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more than 2 rows of flowers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at least 3 Companion Plantings AND Avoid Non-Companions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no more than 2 of the same variety  per garden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Harvest something in July, August, September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copy the sample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163927" y="6710639"/>
            <a:ext cx="5334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486507" y="7569200"/>
            <a:ext cx="584343" cy="75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906270" y="7329805"/>
            <a:ext cx="254000" cy="57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349857" y="7283450"/>
            <a:ext cx="584343" cy="75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315942" y="7122600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841989" y="7104575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297745" y="6040316"/>
            <a:ext cx="2077915" cy="11910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4819795"/>
            <a:ext cx="13088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short line where your row will be planted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253718" y="6331048"/>
            <a:ext cx="216877" cy="133056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31234" y="3049026"/>
            <a:ext cx="586" cy="423569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388568" y="4640637"/>
            <a:ext cx="1098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Cabbage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868100" y="7126117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548108" y="7324529"/>
            <a:ext cx="254000" cy="57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7058615" y="7582642"/>
            <a:ext cx="297616" cy="21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1" idx="1"/>
          </p:cNvCxnSpPr>
          <p:nvPr/>
        </p:nvCxnSpPr>
        <p:spPr>
          <a:xfrm flipH="1" flipV="1">
            <a:off x="7261860" y="2037080"/>
            <a:ext cx="330200" cy="31943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92060" y="2156460"/>
            <a:ext cx="221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use companion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740834" y="3026166"/>
            <a:ext cx="586" cy="423569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2895710" y="4754937"/>
            <a:ext cx="105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Zucchini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976477" y="6704290"/>
            <a:ext cx="1018683" cy="131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610717" y="7009130"/>
            <a:ext cx="584343" cy="758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688501" y="7593528"/>
            <a:ext cx="297616" cy="21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439600" y="7133737"/>
            <a:ext cx="6350" cy="1460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17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1058" y="2416628"/>
            <a:ext cx="4796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Additional Rows: Continue until all filled up</a:t>
            </a:r>
          </a:p>
        </p:txBody>
      </p:sp>
    </p:spTree>
    <p:extLst>
      <p:ext uri="{BB962C8B-B14F-4D97-AF65-F5344CB8AC3E}">
        <p14:creationId xmlns:p14="http://schemas.microsoft.com/office/powerpoint/2010/main" val="135303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1" y="605062"/>
            <a:ext cx="8539316" cy="139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8344" y="130628"/>
            <a:ext cx="267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Calculate Total Produce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10686" y="2186354"/>
            <a:ext cx="141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 Rows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903598" y="2134438"/>
            <a:ext cx="582803" cy="19510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288972" y="555173"/>
            <a:ext cx="783772" cy="1567542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6" y="2760435"/>
            <a:ext cx="8539316" cy="139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Oval 33"/>
          <p:cNvSpPr/>
          <p:nvPr/>
        </p:nvSpPr>
        <p:spPr>
          <a:xfrm>
            <a:off x="4898571" y="2732315"/>
            <a:ext cx="783772" cy="1426027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995057" y="4126525"/>
            <a:ext cx="571082" cy="4999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515629" y="4559439"/>
            <a:ext cx="4717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(Yield Per Row )  X (#rows)  = Planned Total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590800" y="4061211"/>
            <a:ext cx="647282" cy="5325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236029" y="4256314"/>
            <a:ext cx="0" cy="3701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41" y="5220607"/>
            <a:ext cx="8539316" cy="1397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246" y="6784521"/>
            <a:ext cx="2749085" cy="63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Oval 52"/>
          <p:cNvSpPr/>
          <p:nvPr/>
        </p:nvSpPr>
        <p:spPr>
          <a:xfrm>
            <a:off x="4855028" y="5236030"/>
            <a:ext cx="783772" cy="1426027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728400" y="6823668"/>
            <a:ext cx="3799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Add up all planned totals column</a:t>
            </a:r>
          </a:p>
        </p:txBody>
      </p:sp>
    </p:spTree>
    <p:extLst>
      <p:ext uri="{BB962C8B-B14F-4D97-AF65-F5344CB8AC3E}">
        <p14:creationId xmlns:p14="http://schemas.microsoft.com/office/powerpoint/2010/main" val="203147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4" y="130628"/>
            <a:ext cx="2860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Answer Questions &amp; Sign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293" y="729796"/>
            <a:ext cx="4297136" cy="698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25544" y="7249885"/>
            <a:ext cx="1430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Your Done! </a:t>
            </a:r>
          </a:p>
        </p:txBody>
      </p:sp>
    </p:spTree>
    <p:extLst>
      <p:ext uri="{BB962C8B-B14F-4D97-AF65-F5344CB8AC3E}">
        <p14:creationId xmlns:p14="http://schemas.microsoft.com/office/powerpoint/2010/main" val="301434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691</Words>
  <Application>Microsoft Office PowerPoint</Application>
  <PresentationFormat>Custom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</dc:creator>
  <cp:lastModifiedBy>Dean Anderson</cp:lastModifiedBy>
  <cp:revision>9</cp:revision>
  <dcterms:created xsi:type="dcterms:W3CDTF">2020-05-03T18:50:52Z</dcterms:created>
  <dcterms:modified xsi:type="dcterms:W3CDTF">2021-04-20T04:45:36Z</dcterms:modified>
</cp:coreProperties>
</file>